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3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1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3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5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7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0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0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3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AF79-9DCC-43EE-884B-FD9AF0A1055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8B88-9DC7-4A0D-9F0A-F8082CB29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5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videos/andrew-carnegie-and-the-homestead-strike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videos/john-d-rockefeller-oil-money-and-power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sk.com/wiki/List_of_Procter_&amp;_Gamble_brands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y.com/shows/men-who-built-america/videos/the-men-who-built-america-competitive-natur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videos/john-d-rockefeller-oil-money-and-power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Rise of American Industrial Might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638" y="5142931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Civil War the United States becomes the #1 Industrial country in the world with New York City becoming the #1 trade city</a:t>
            </a:r>
            <a:endParaRPr lang="en-US" dirty="0"/>
          </a:p>
        </p:txBody>
      </p:sp>
      <p:pic>
        <p:nvPicPr>
          <p:cNvPr id="12290" name="Picture 2" descr="http://t2.gstatic.com/images?q=tbn:ANd9GcRv97RkQx0WDhr3Cbm_UIM-5A40fAU_oBpkKuiqal9PTBsZQ7NO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29854"/>
            <a:ext cx="385111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t2.gstatic.com/images?q=tbn:ANd9GcRDgzKTF_f_Xoo6qy8atf9EGYzCgbnnyBgYl4T6mauQP781kKTR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38953"/>
            <a:ext cx="3851116" cy="311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8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Andrew Carnegie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4958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Scottish immigrant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Epitome of the American dream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Created Carnegie Steel Corporation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Utilized the idea of Vertical Integration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146" name="Picture 2" descr="http://www.entmoney.com/wp-content/uploads/2010/08/andrewcarneg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59436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www.history.com/videos/andrew-carnegie-and-the-homestead-strike#andrew-carnegie-and-the-homestead-strike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8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JP Morgan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JP Morgan was a banker who would buy failing companies and reorganize them to make a profit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Morgan bought Carnegies Steel in 1901 and merged it to create U.S. steel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194" name="Picture 2" descr="http://t0.gstatic.com/images?q=tbn:ANd9GcQlQh31t2IHQds0U6A0kKTtED6oLKgT7WBuCqS-5MWu18oGo1mp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6" y="4298084"/>
            <a:ext cx="3490794" cy="255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953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www.history.com/videos/john-d-rockefeller-oil-money-and-power#jp-morgan-battles-coal-miners-in-1902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3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wealthy flourished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Laissez Faire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Government should not interfere with business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 Darwinism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“Survival of the Fittest”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 descr="http://t3.gstatic.com/images?q=tbn:ANd9GcT4MMvWBnsIP5Wqwx7Wj1UI2N5BtXqN7Y-LCR9YQ2D9-_wN_FYH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2860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1.gstatic.com/images?q=tbn:ANd9GcR5YIoRsmS60LvtxwKARQeXZwAAJoeNdvrm_sm__R7JtLRbgR05d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2" y="4876800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6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Were these men “Robber Barons” or Philanthropists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Robber Baron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People who gained their wealth at the expense of the poor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Philanthropist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Many famous entrepreneurs began donating large sums of money to help society (i.e.: schools, libraries, museums, etc. </a:t>
            </a:r>
            <a:endParaRPr lang="en-US" dirty="0"/>
          </a:p>
        </p:txBody>
      </p:sp>
      <p:sp>
        <p:nvSpPr>
          <p:cNvPr id="8" name="AutoShape 2" descr="data:image/jpeg;base64,/9j/4AAQSkZJRgABAQAAAQABAAD/2wCEAAkGBhMSERUTEhQWFBIVFRkVGBgXFBgUFxoYGBYVGBMVFRYXHCgeFxkjGRYWHy8gJCcpLCwsFR4xNTAqNSYrLCkBCQoKDgwOGg8PGikcHCQpLSksLCwsKSwsKSwpKikpKSwsLCwpKSwtKSwsLCkpLCkpKSkpLSwsKS0sLCksKS4pLP/AABEIAIAAwAMBIgACEQEDEQH/xAAbAAACAwEBAQAAAAAAAAAAAAAEBQIDBgEAB//EAD4QAAIBAwIDBgQEBAQFBQAAAAECAwAEERIhBTFBBhMiUWFxMoGRsQcUodEzQsHhFSNS8FNigqLxNHJzssL/xAAbAQABBQEBAAAAAAAAAAAAAAADAAECBAUGB//EACgRAAIBBAEDBAIDAQAAAAAAAAABAgMREiEEBTFBEyJRYRQVMnGBBv/aAAwDAQACEQMRAD8A+PKlTCUd2W4BLfTiCJkVtJYs+QgA5ZIBO5KqNubCh04VckMywSlULK5ETsFKbuGYDAKjn5V0K5NNAcWVaa6FqwcNue8WLuZe9YalTun1spGQypjJGN8gVK34VdSM6JBK7odLqsLsyk5wHAXKnY7HyNS/KpixZXorwWjJuBXAkEUaPM5iSUrHDKWVXAO6lA22QMgad9iaGisrho2lWKRokyGcRMUUjmGcDC4yOZqS5VIfFnAte0UwvOzd0koijU3DGGOf/IjeTCyqGTUAuQcEelA8Mi72QI80cAIPjlDaBgcjoVjk+1SXLpMWJ7RXtIpzx7snJbd2ouYLiWTQUihErSFZF1RuA0YyCMbZz4htSj/DrrvGi7mXvVALJ3L61BIALJpyASyjcdR5065lJixZxVpjZ8UK/EMj2pPc97GxSRSjrsVZCrA+RVhkUTbgsB5miwrU53+tixNZacXRuWM+WBn7Us4jxN5CVGQvIAYyfbAq21so1XxMc8zj7eorzEnxoCFA26Ej/wDK+25rnOdzvUeENINGnbYs/I6fFIMk+bY+mNzVM8pGF0RqOfI535ZwdzRstqz9CBjl1J6DPQUPHb924DeKTI9lGd6zlJMm4yWxW7ahsgx7fUk9B6UGshU5HKtLMNCcvFp8hyJBGR6b70FJbagGx4/bAIPLIo0Z47RC1wBL0dRirUYHlVVxBjOVyfPlQsZwfDtWhR5s0/dtA3BDArXNNcgmDDyI6Vbiujo41I5R7ELFRSuFKsIrmKk4CsO+yXaWGytrhjGs1zMY41SRX0CJW7x2LIynOtY8AH+XNbmy/E2ziljeOSWNZL43cyKjgASWumRDj+IO/wB8fOsX2I7KwXUF1NOt3J3BhCx2io8jd6ZATpdTkDQP1pxxD8LFH5oQu+qNLSWNZ2jg0Lcd4XW5LYCsugciNzyNcxPG7uEQZwT8R4A0JuJJGkNgbeSZllkZJPzDSjOh0kdSuBlXHTpmh+LfiKhS/wC5mdJpktI4pI45YC4gMneFi0rup0soyWy2KC4H+G5aRIboSxv+f/KSFHiKgdwZfCDlixwDqxpwfOs/H2Pna3e4QxNGi94yrPG0qoGC62iDalGSOY60+MGx9m0te3dqQ8f5ie1LQWI/MRRMzhrZNMsRAYHSScg8uec8iTwnt7YRxTZmuTJMLlSJVeTJlD93LpjdYVzq8Q7skk9MZOVm/Cu+RgsghXMqQsfzEZ0GT+GZApJVT0yMnbA3pnc/hLII5VjkSS4jvRbZMsUcRQxBlOWORKXIXRnO+MUzjT+RIF/DbtTFaCaOeYxRyGNiBDK5bQTykgmjdDhj/qBzvywcpxmeN7iV4g4iaRmTW2p9JYka2JOW8zk03XsBedz3pVAvevCFaVFkaVH0NGkZOXbV0HlV0v4a3yvGmiNjJKYQVmjdVlCljFKyk92+Adj5UZYKWVxDW17Z2638U2qRY/8AD0tDIi/5kUn5cRNKikgnS3l8q0fCu1EMvfKlzcEW3DHje90ETsXuYjqCF9WlNWAC2d2weRrFQ/h/OjgTplGhndWgmica4ELMjNkqCpA1LzxnG9UL2BudUCu0EbTmMKrXEYdRKMo0kedSgjHTqB1qDjB+RHu3nHYrq4jaJnkWK3ihMsilXlZFw0rAkkEk43JO1LbTkgHM+fLnuTTzif4aXMTzAPAY4ZDF3jXEUSu4XVoXW/x45rnIzSLhSnOeowB6bn9qeVWMKTUX4HSuzQBlAwN22OemdsmnvCeB954mJCjr1PtSqw4E5YbE5I36DbJ+XIe9bZYHVRpA9ATge5rmas7OyNajS8sGuOFxRRmSQYAB0r5np7+tZS04TktMwxzIGPLdifTA/UVtX4U7sDMdZ/0jZR+/2pd2jvUjXRg4J07emCfffG3oKFCpsNOCe2jAzRGTJxtuB5dSflyqSWexPwlAoYeW4049K0nCuDGTGFwg5+5O4z6YH0oe94ce9nA/2AB9aseqVXx9XEUnCi4C7nnyP82cj361nLyEA7DHMfOt7f2gEOfKJTn1GQdqzj2GQuObEk8vX9qsUanyVqtPEz0cpBz1ppDMGGeR6iqJbHLEYxjnnz8vSh7STS3vtW30/kulUSv7WVWhkaiRUzUTXX4pg7BvA+1EtrbXMMXeI9wYSJUkaNkERckDSMnVrxzGMda5B2jcW13DIrSPdPC7SM5LAws53yCXJ18yRjHWglFSFY66dF7uPc2Z/FU9/wB9+VP/AK4Xunvj0t+47vPdf9WrHpjrQ0X4j6eHtZLaaA8JidklKqzZGJjGI95NgCSxyBjasvXqddLh8j5GjvfxCaSW7kFuVN1PazAGQto/LMWC/ANerz8OPWrOJ/iCsjaktGjH+IJxAgzF8sqhXQExjAYjOenLBrNCu0RdKp/IrjriPbuSTuWSHQ8F7PeKSxcEzSiQIRpGy4xnO/kKfcB7fw/m4ALcWcDXZu7hzI82qTQ4BGVGhAWJ078xvWIFSFS/UU7WuK5oj2/VFSKCz7qBUuRoEzOTJcxmNpAzJkKoOyf93lKb8SHNnFbC3cmNoWDSztMFMLBh3SMmYycY+JsAke2bruKX6imvLHbNhZ/imIp7iWO0lAuJO9aM3bmMuQQ/eIYsOpPQBdtsnbCLsva63diuMkEbEADLZC+mSPpS5RWv7L2+wPkM/rtWH1biR4sVi73DUPdI09tHpwOtMrePJB60nS/QPgZZvJQWI+nWjhdzfywuu2dTK5x8gN65CcWzaUraHBhNBXvCo5FAkUMAc7jkfOo2PEHz4ip36dPQjp86NefG/py+1A2tBO4L+XwMAYA6DYfekNzwDxStq/iDGPLpkUXf9oSpwi5P++tBrxpj8aqDn/iJ++1FipIi5IScbtyI22z4QoHz5/aldlbeEsR8L4wemwz8txWjvLlWG/y9ts4PI/I9KX264Zj0bfHr/wCMVag2kVqscmZvisKhmP8AzA/MjIOfkff5VnljzIPatL2oiOxHIj/6k4/Qms2Dk5PP++T961eI7Ti3vaMup3CzUSKsNRNehR7ACK1KupCccqmLc+VAiMQqVXRWTHp86KHCWoiaHsAYroFMV4Qx9KrPDWHtRU0KwIBXaJFgx5UZHwQkVO6EK8V6jbnhrL60JUlZiPIu9a7gqSESaXVRjYaAWwEPMk7Vn+DQxtKolJCczj9+la+w4TGH0hiVPiLA6SR0GR03rj/+iqq6h5Wy9xIP+RyWRywjhGcKNg2kchgMRuBjp1onh/BpWUmVIo3z4e6MinH/ALw2c/KmtvwVVOY0Az1BPsM770YnCifi1fNtvXrXFOqjVUPJnOJGaN0VHOts5yVYhQV/mYE7nlkdaN4g10sR/wA8EhTsAB8zlaMurFdY0rsNh6n5VDjFsyJ4uZG/timvk1YnZGbsJZSrgHMgOk6QOgG4c7DOT9asiS6LFZIsL0bvS3TqQdj8sUbw2z8XgHTffGfX12plpIzhmU/6SuofX+9TzSIYGQvcqSMHkeYAZTjY6l+IehqKXTaVfuyVbclCGwBuTjn9BttzppxSxMgOfbPIb8+fpS6ZGjXCEH0Ox9Nx/WjRaYGSadxbx2VHAAwRjII5EdCPlWXMQV/Q/wBqb3lsWYMmzFiGU7DJ9Oh+9cTg7a1aUr8QGkHfJH71tceMVOC+0Zk4yk2wHTUQueVaS44Rp6VRa8Nw2cc67+6sVrB/CeEBlyeuPtTFuBL8NX8MOAo9B9hTN9zms9SHWxTDwoDpRS8L3wRRhbDCpvdDVnpT5MnZFR4UAM4FD3fCRjlTUzZAqVwwK/Kkpu49kZ+z4TsaNt+GbZNXW2VzREcmF3qbmxJIz/E7MAmshdR6XIrdcTGSazk3CNTFjR6cgb7lnYe013OSMqqMT65wFH1rYPb93NjGMikXZDEVxjowwfkQRWh4/nvwcb6Q37Y+lcJ1+UnyfprRrcRL01/ZobIjGM16S8XVpUam64HL3PmaRrdMUCx7Mxxnyzks39qKiGhQqn3PUk9SfXzrlnHZoaKYuMo0+nJBGehA26AnYkUH2n4rEFxqwpG5YjG/nR9zw4SgqxIboRzU+YpC3YsE6ppe8050jTpG55nfn7UeGKINPwF8B4pExUJhgwOCOfh5+4rQSID4udILSCOI+BVBAxkDf60wfiGMZOzD6eRqFRbuia7bAeLTYwT6ZrJcZn2wPP8Ar1pzxe+5+dIL5fCCdudW+PH3K5WrPWhO1xg5PQ5z89qZ8K4YWuI3Y5wdbZ/TH1FQtbMPC2Rku6qNs5wR/StAltokQqf5DqHoMAfrWzRqufIjGPyVMEoNsKvYgRmhdK4HvRRfPOqBBhgPM13KeigwSzYjn0A+wptE5beg0cFR54H2FH8PkA58sVRTAosi351xU2JrxO1di5GpJhCUTY9ulS0HnUV5V1LranuPcKjjHKrnUYoWCbY1e8mUzTbHQDc2+TiqI7MEVbd3gBocXwGcGipsZ2BxbhGVwfhOT7dac3NwGnU5yNC/15VmL7iJIIqPAb06sE5wRjO+B5Vgdc4rqU1VXdFviVbPE20EO2OX7iqrq0Y4HeOPQNgH9M1MTbZ9c/XmPWoGbMg/81w9ne5rpkouCqN8H5sxP1zULjgyHcagfR2/emK3HTrQ81xinT2F8CK6s3AGmRh56gHHtk7/AK1deqSgAPPTyGAACM8+tV39xk4PKq7q7yuKI0AdgGeIM7Nz2JHkMkY/SkvGG8IHqf1x+xp002FPny+n96y/GLv+v9atceLckV6zsht2bk0qDk4wxH1o6yXd3J3dv+0ch7b0h7J2DvGXcnQT4R9z7GtJJHtXWdN6e4SdaX+GfVr5RUUFXOnw4roxkGgteBmvRznn0reuVsiMY8IPoPsKPhIxSGyvRpHsPsKZLdgnaqq7A0MJhgVbBEQM1U90CoHWrI7sAGpBNHXQhciqUXarGvhj50L+cGamhaDIkPKiyu3pQEd+M0TFxAFTSaHTQo4ivMVk24mysV5jNaji12AvrWNvmy2aLEGwiTiOfOqra+ZHDfI+1CZrtNUpxqRcZdmJOzufRuE8VWRRvRcT7kjzrAcLd1BZTyPKtBwzjgBw+2a885nF9GrKKNqjWyimzWxyb5P+/Ohry4B5UFLxZMalI9d6HTiKk7bnrvWfiWvUR66PImhklzv/ALHrQ3GeMDBA5+VJhxIhaMoXQCVRXDeJ34Axn+ntWWvpi+fM7fWiZ3LE55moWMypMjP8Od/c8s/OtDiwSmkynWm2j6PY2ixwIo2wB9qjc4xQKcSBGPKllxxQhiDyrvKbSWKZRy0OFUd3g+VWRoMAe1Z88UwOdVDjuGGDtTkbiXhclzKGMMMkoQDUY4pJAuQcatIOOR5+RquHj8u7Yyq4ycHAzyyc7Zqqx4yI7aWHu0dpJEYF0DBQqSqSu+z5cYPpWobtlZ4wsBRTGqsq28RDaWUmJmeU5U4Yd6FVxqJwenO+vVXkSQDB2hnMZkEWY1IUvocoGPJS/wAIJ8ic1dHx24kRmWLUiYLsqOyqDnBdhsoODzxypdwrjUK2hgk1qzMRqCBgFdoizZ1g7BDmML4iF8S4q/s9xeKFHYtL3uR3YCq0WMePUDIpDMPBqw2FJ2Jxifr1d7FYle8QukYq0ZRlGplZHUgHGCwbcDcbnzFVzcUuY30PEUfbwsjq2/w+Ft9+nnTWXtOgLCPvWjKAYfSCzC4Mw7xVYjAyyjc884GcAa740v5iGSEygQkEM2FkOZWkb4WIHxlRv67ZwFHkVfLHaBn4hchA7RMsZYqHKOF1DOVDHbUMHbntRsfEbtRgW7fB3v8ACl/h/wDF/wDj/wCbl61G44pEYiFaYSO7M4aNHTTmQxohMuyjXkjRzYnOwFHWnauGPR4ZHCLnDxxtqcNqUNl9yCT/AJ3PBx3ewpfk1rdx7K4nkvLqVDIsDNGpwXWORkB22Zx4QdxzPUUnuJZVyWjK4Yocqww4+JDnkw6jmKaW/aXuYY41RdSvIS5QFgriMERtnwkhWB26irO0na6O4A0RsD+Ya4YPpKszDDZAO+cLn2qf5FZO19DC4WN1qRPy8uuRdSL3Mmp1xnUgxlhjqM1yazuUj717eVYs41tFIqZzpxrIxnII589qZr2gthKzhrkrM0ryB0jkQGXSShiMmJt13fVGThdtsUt43xiOYERqyj8xLKNR1HTIkCqMkk5/y22ycZAyaZcqu/IrIe9m7UtGzkeAkL/1adX2ouey2NG9mYQvDUY7GS4JX2VADV7x1znPrZ15M1KEb00Z5IyDRDDbqaYPaDOcVx4NqpuQTEz00eDUo7bamUluM1UwI2qWQ2IALHJ35VHjHCgtk82MapVjQ556QTIR6bgU64fw9pnWNB4nOM+Q6k+w3qn8Tp1UxW8e0ceFH3Y+5O9GoNydwPItGNvJmbbtKUUArqYbZzzrsnanVzjH1NKpFGaraLFa0ObVj2Zn4jgcUQ/En0b96Z2MtuxG+k+TbVlVXzq3vPKrEOp1V32LE//Z"/>
          <p:cNvSpPr>
            <a:spLocks noChangeAspect="1" noChangeArrowheads="1"/>
          </p:cNvSpPr>
          <p:nvPr/>
        </p:nvSpPr>
        <p:spPr bwMode="auto">
          <a:xfrm>
            <a:off x="63500" y="-592138"/>
            <a:ext cx="18288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MSERUTEhQWFBIVFRkVGBgXFBgUFxoYGBYVGBMVFRYXHCgeFxkjGRYWHy8gJCcpLCwsFR4xNTAqNSYrLCkBCQoKDgwOGg8PGikcHCQpLSksLCwsKSwsKSwpKikpKSwsLCwpKSwtKSwsLCkpLCkpKSkpLSwsKS0sLCksKS4pLP/AABEIAIAAwAMBIgACEQEDEQH/xAAbAAACAwEBAQAAAAAAAAAAAAAEBQIDBgEAB//EAD4QAAIBAwIDBgQEBAQFBQAAAAECAwAEERIhBTFBBhMiUWFxMoGRsQcUodEzQsHhFSNS8FNigqLxNHJzssL/xAAbAQABBQEBAAAAAAAAAAAAAAADAAECBAUGB//EACgRAAIBBAEDBAIDAQAAAAAAAAABAgMREiEEBTFBEyJRYRQVMnGBBv/aAAwDAQACEQMRAD8A+PKlTCUd2W4BLfTiCJkVtJYs+QgA5ZIBO5KqNubCh04VckMywSlULK5ETsFKbuGYDAKjn5V0K5NNAcWVaa6FqwcNue8WLuZe9YalTun1spGQypjJGN8gVK34VdSM6JBK7odLqsLsyk5wHAXKnY7HyNS/KpixZXorwWjJuBXAkEUaPM5iSUrHDKWVXAO6lA22QMgad9iaGisrho2lWKRokyGcRMUUjmGcDC4yOZqS5VIfFnAte0UwvOzd0koijU3DGGOf/IjeTCyqGTUAuQcEelA8Mi72QI80cAIPjlDaBgcjoVjk+1SXLpMWJ7RXtIpzx7snJbd2ouYLiWTQUihErSFZF1RuA0YyCMbZz4htSj/DrrvGi7mXvVALJ3L61BIALJpyASyjcdR5065lJixZxVpjZ8UK/EMj2pPc97GxSRSjrsVZCrA+RVhkUTbgsB5miwrU53+tixNZacXRuWM+WBn7Us4jxN5CVGQvIAYyfbAq21so1XxMc8zj7eorzEnxoCFA26Ej/wDK+25rnOdzvUeENINGnbYs/I6fFIMk+bY+mNzVM8pGF0RqOfI535ZwdzRstqz9CBjl1J6DPQUPHb924DeKTI9lGd6zlJMm4yWxW7ahsgx7fUk9B6UGshU5HKtLMNCcvFp8hyJBGR6b70FJbagGx4/bAIPLIo0Z47RC1wBL0dRirUYHlVVxBjOVyfPlQsZwfDtWhR5s0/dtA3BDArXNNcgmDDyI6Vbiujo41I5R7ELFRSuFKsIrmKk4CsO+yXaWGytrhjGs1zMY41SRX0CJW7x2LIynOtY8AH+XNbmy/E2ziljeOSWNZL43cyKjgASWumRDj+IO/wB8fOsX2I7KwXUF1NOt3J3BhCx2io8jd6ZATpdTkDQP1pxxD8LFH5oQu+qNLSWNZ2jg0Lcd4XW5LYCsugciNzyNcxPG7uEQZwT8R4A0JuJJGkNgbeSZllkZJPzDSjOh0kdSuBlXHTpmh+LfiKhS/wC5mdJpktI4pI45YC4gMneFi0rup0soyWy2KC4H+G5aRIboSxv+f/KSFHiKgdwZfCDlixwDqxpwfOs/H2Pna3e4QxNGi94yrPG0qoGC62iDalGSOY60+MGx9m0te3dqQ8f5ie1LQWI/MRRMzhrZNMsRAYHSScg8uec8iTwnt7YRxTZmuTJMLlSJVeTJlD93LpjdYVzq8Q7skk9MZOVm/Cu+RgsghXMqQsfzEZ0GT+GZApJVT0yMnbA3pnc/hLII5VjkSS4jvRbZMsUcRQxBlOWORKXIXRnO+MUzjT+RIF/DbtTFaCaOeYxRyGNiBDK5bQTykgmjdDhj/qBzvywcpxmeN7iV4g4iaRmTW2p9JYka2JOW8zk03XsBedz3pVAvevCFaVFkaVH0NGkZOXbV0HlV0v4a3yvGmiNjJKYQVmjdVlCljFKyk92+Adj5UZYKWVxDW17Z2638U2qRY/8AD0tDIi/5kUn5cRNKikgnS3l8q0fCu1EMvfKlzcEW3DHje90ETsXuYjqCF9WlNWAC2d2weRrFQ/h/OjgTplGhndWgmica4ELMjNkqCpA1LzxnG9UL2BudUCu0EbTmMKrXEYdRKMo0kedSgjHTqB1qDjB+RHu3nHYrq4jaJnkWK3ihMsilXlZFw0rAkkEk43JO1LbTkgHM+fLnuTTzif4aXMTzAPAY4ZDF3jXEUSu4XVoXW/x45rnIzSLhSnOeowB6bn9qeVWMKTUX4HSuzQBlAwN22OemdsmnvCeB954mJCjr1PtSqw4E5YbE5I36DbJ+XIe9bZYHVRpA9ATge5rmas7OyNajS8sGuOFxRRmSQYAB0r5np7+tZS04TktMwxzIGPLdifTA/UVtX4U7sDMdZ/0jZR+/2pd2jvUjXRg4J07emCfffG3oKFCpsNOCe2jAzRGTJxtuB5dSflyqSWexPwlAoYeW4049K0nCuDGTGFwg5+5O4z6YH0oe94ce9nA/2AB9aseqVXx9XEUnCi4C7nnyP82cj361nLyEA7DHMfOt7f2gEOfKJTn1GQdqzj2GQuObEk8vX9qsUanyVqtPEz0cpBz1ppDMGGeR6iqJbHLEYxjnnz8vSh7STS3vtW30/kulUSv7WVWhkaiRUzUTXX4pg7BvA+1EtrbXMMXeI9wYSJUkaNkERckDSMnVrxzGMda5B2jcW13DIrSPdPC7SM5LAws53yCXJ18yRjHWglFSFY66dF7uPc2Z/FU9/wB9+VP/AK4Xunvj0t+47vPdf9WrHpjrQ0X4j6eHtZLaaA8JidklKqzZGJjGI95NgCSxyBjasvXqddLh8j5GjvfxCaSW7kFuVN1PazAGQto/LMWC/ANerz8OPWrOJ/iCsjaktGjH+IJxAgzF8sqhXQExjAYjOenLBrNCu0RdKp/IrjriPbuSTuWSHQ8F7PeKSxcEzSiQIRpGy4xnO/kKfcB7fw/m4ALcWcDXZu7hzI82qTQ4BGVGhAWJ078xvWIFSFS/UU7WuK5oj2/VFSKCz7qBUuRoEzOTJcxmNpAzJkKoOyf93lKb8SHNnFbC3cmNoWDSztMFMLBh3SMmYycY+JsAke2bruKX6imvLHbNhZ/imIp7iWO0lAuJO9aM3bmMuQQ/eIYsOpPQBdtsnbCLsva63diuMkEbEADLZC+mSPpS5RWv7L2+wPkM/rtWH1biR4sVi73DUPdI09tHpwOtMrePJB60nS/QPgZZvJQWI+nWjhdzfywuu2dTK5x8gN65CcWzaUraHBhNBXvCo5FAkUMAc7jkfOo2PEHz4ip36dPQjp86NefG/py+1A2tBO4L+XwMAYA6DYfekNzwDxStq/iDGPLpkUXf9oSpwi5P++tBrxpj8aqDn/iJ++1FipIi5IScbtyI22z4QoHz5/aldlbeEsR8L4wemwz8txWjvLlWG/y9ts4PI/I9KX264Zj0bfHr/wCMVag2kVqscmZvisKhmP8AzA/MjIOfkff5VnljzIPatL2oiOxHIj/6k4/Qms2Dk5PP++T961eI7Ti3vaMup3CzUSKsNRNehR7ACK1KupCccqmLc+VAiMQqVXRWTHp86KHCWoiaHsAYroFMV4Qx9KrPDWHtRU0KwIBXaJFgx5UZHwQkVO6EK8V6jbnhrL60JUlZiPIu9a7gqSESaXVRjYaAWwEPMk7Vn+DQxtKolJCczj9+la+w4TGH0hiVPiLA6SR0GR03rj/+iqq6h5Wy9xIP+RyWRywjhGcKNg2kchgMRuBjp1onh/BpWUmVIo3z4e6MinH/ALw2c/KmtvwVVOY0Az1BPsM770YnCifi1fNtvXrXFOqjVUPJnOJGaN0VHOts5yVYhQV/mYE7nlkdaN4g10sR/wA8EhTsAB8zlaMurFdY0rsNh6n5VDjFsyJ4uZG/timvk1YnZGbsJZSrgHMgOk6QOgG4c7DOT9asiS6LFZIsL0bvS3TqQdj8sUbw2z8XgHTffGfX12plpIzhmU/6SuofX+9TzSIYGQvcqSMHkeYAZTjY6l+IehqKXTaVfuyVbclCGwBuTjn9BttzppxSxMgOfbPIb8+fpS6ZGjXCEH0Ox9Nx/WjRaYGSadxbx2VHAAwRjII5EdCPlWXMQV/Q/wBqb3lsWYMmzFiGU7DJ9Oh+9cTg7a1aUr8QGkHfJH71tceMVOC+0Zk4yk2wHTUQueVaS44Rp6VRa8Nw2cc67+6sVrB/CeEBlyeuPtTFuBL8NX8MOAo9B9hTN9zms9SHWxTDwoDpRS8L3wRRhbDCpvdDVnpT5MnZFR4UAM4FD3fCRjlTUzZAqVwwK/Kkpu49kZ+z4TsaNt+GbZNXW2VzREcmF3qbmxJIz/E7MAmshdR6XIrdcTGSazk3CNTFjR6cgb7lnYe013OSMqqMT65wFH1rYPb93NjGMikXZDEVxjowwfkQRWh4/nvwcb6Q37Y+lcJ1+UnyfprRrcRL01/ZobIjGM16S8XVpUam64HL3PmaRrdMUCx7Mxxnyzks39qKiGhQqn3PUk9SfXzrlnHZoaKYuMo0+nJBGehA26AnYkUH2n4rEFxqwpG5YjG/nR9zw4SgqxIboRzU+YpC3YsE6ppe8050jTpG55nfn7UeGKINPwF8B4pExUJhgwOCOfh5+4rQSID4udILSCOI+BVBAxkDf60wfiGMZOzD6eRqFRbuia7bAeLTYwT6ZrJcZn2wPP8Ar1pzxe+5+dIL5fCCdudW+PH3K5WrPWhO1xg5PQ5z89qZ8K4YWuI3Y5wdbZ/TH1FQtbMPC2Rku6qNs5wR/StAltokQqf5DqHoMAfrWzRqufIjGPyVMEoNsKvYgRmhdK4HvRRfPOqBBhgPM13KeigwSzYjn0A+wptE5beg0cFR54H2FH8PkA58sVRTAosi351xU2JrxO1di5GpJhCUTY9ulS0HnUV5V1LranuPcKjjHKrnUYoWCbY1e8mUzTbHQDc2+TiqI7MEVbd3gBocXwGcGipsZ2BxbhGVwfhOT7dac3NwGnU5yNC/15VmL7iJIIqPAb06sE5wRjO+B5Vgdc4rqU1VXdFviVbPE20EO2OX7iqrq0Y4HeOPQNgH9M1MTbZ9c/XmPWoGbMg/81w9ne5rpkouCqN8H5sxP1zULjgyHcagfR2/emK3HTrQ81xinT2F8CK6s3AGmRh56gHHtk7/AK1deqSgAPPTyGAACM8+tV39xk4PKq7q7yuKI0AdgGeIM7Nz2JHkMkY/SkvGG8IHqf1x+xp002FPny+n96y/GLv+v9atceLckV6zsht2bk0qDk4wxH1o6yXd3J3dv+0ch7b0h7J2DvGXcnQT4R9z7GtJJHtXWdN6e4SdaX+GfVr5RUUFXOnw4roxkGgteBmvRznn0reuVsiMY8IPoPsKPhIxSGyvRpHsPsKZLdgnaqq7A0MJhgVbBEQM1U90CoHWrI7sAGpBNHXQhciqUXarGvhj50L+cGamhaDIkPKiyu3pQEd+M0TFxAFTSaHTQo4ivMVk24mysV5jNaji12AvrWNvmy2aLEGwiTiOfOqra+ZHDfI+1CZrtNUpxqRcZdmJOzufRuE8VWRRvRcT7kjzrAcLd1BZTyPKtBwzjgBw+2a885nF9GrKKNqjWyimzWxyb5P+/Ohry4B5UFLxZMalI9d6HTiKk7bnrvWfiWvUR66PImhklzv/ALHrQ3GeMDBA5+VJhxIhaMoXQCVRXDeJ34Axn+ntWWvpi+fM7fWiZ3LE55moWMypMjP8Od/c8s/OtDiwSmkynWm2j6PY2ixwIo2wB9qjc4xQKcSBGPKllxxQhiDyrvKbSWKZRy0OFUd3g+VWRoMAe1Z88UwOdVDjuGGDtTkbiXhclzKGMMMkoQDUY4pJAuQcatIOOR5+RquHj8u7Yyq4ycHAzyyc7Zqqx4yI7aWHu0dpJEYF0DBQqSqSu+z5cYPpWobtlZ4wsBRTGqsq28RDaWUmJmeU5U4Yd6FVxqJwenO+vVXkSQDB2hnMZkEWY1IUvocoGPJS/wAIJ8ic1dHx24kRmWLUiYLsqOyqDnBdhsoODzxypdwrjUK2hgk1qzMRqCBgFdoizZ1g7BDmML4iF8S4q/s9xeKFHYtL3uR3YCq0WMePUDIpDMPBqw2FJ2Jxifr1d7FYle8QukYq0ZRlGplZHUgHGCwbcDcbnzFVzcUuY30PEUfbwsjq2/w+Ft9+nnTWXtOgLCPvWjKAYfSCzC4Mw7xVYjAyyjc884GcAa740v5iGSEygQkEM2FkOZWkb4WIHxlRv67ZwFHkVfLHaBn4hchA7RMsZYqHKOF1DOVDHbUMHbntRsfEbtRgW7fB3v8ACl/h/wDF/wDj/wCbl61G44pEYiFaYSO7M4aNHTTmQxohMuyjXkjRzYnOwFHWnauGPR4ZHCLnDxxtqcNqUNl9yCT/AJ3PBx3ewpfk1rdx7K4nkvLqVDIsDNGpwXWORkB22Zx4QdxzPUUnuJZVyWjK4Yocqww4+JDnkw6jmKaW/aXuYY41RdSvIS5QFgriMERtnwkhWB26irO0na6O4A0RsD+Ya4YPpKszDDZAO+cLn2qf5FZO19DC4WN1qRPy8uuRdSL3Mmp1xnUgxlhjqM1yazuUj717eVYs41tFIqZzpxrIxnII589qZr2gthKzhrkrM0ryB0jkQGXSShiMmJt13fVGThdtsUt43xiOYERqyj8xLKNR1HTIkCqMkk5/y22ycZAyaZcqu/IrIe9m7UtGzkeAkL/1adX2ouey2NG9mYQvDUY7GS4JX2VADV7x1znPrZ15M1KEb00Z5IyDRDDbqaYPaDOcVx4NqpuQTEz00eDUo7bamUluM1UwI2qWQ2IALHJ35VHjHCgtk82MapVjQ556QTIR6bgU64fw9pnWNB4nOM+Q6k+w3qn8Tp1UxW8e0ceFH3Y+5O9GoNydwPItGNvJmbbtKUUArqYbZzzrsnanVzjH1NKpFGaraLFa0ObVj2Zn4jgcUQ/En0b96Z2MtuxG+k+TbVlVXzq3vPKrEOp1V32LE//Z"/>
          <p:cNvSpPr>
            <a:spLocks noChangeAspect="1" noChangeArrowheads="1"/>
          </p:cNvSpPr>
          <p:nvPr/>
        </p:nvSpPr>
        <p:spPr bwMode="auto">
          <a:xfrm>
            <a:off x="215900" y="-439738"/>
            <a:ext cx="18288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CEAAkGBhMSERUTEhQWFBIVFRkVGBgXFBgUFxoYGBYVGBMVFRYXHCgeFxkjGRYWHy8gJCcpLCwsFR4xNTAqNSYrLCkBCQoKDgwOGg8PGikcHCQpLSksLCwsKSwsKSwpKikpKSwsLCwpKSwtKSwsLCkpLCkpKSkpLSwsKS0sLCksKS4pLP/AABEIAIAAwAMBIgACEQEDEQH/xAAbAAACAwEBAQAAAAAAAAAAAAAEBQIDBgEAB//EAD4QAAIBAwIDBgQEBAQFBQAAAAECAwAEERIhBTFBBhMiUWFxMoGRsQcUodEzQsHhFSNS8FNigqLxNHJzssL/xAAbAQABBQEBAAAAAAAAAAAAAAADAAECBAUGB//EACgRAAIBBAEDBAIDAQAAAAAAAAABAgMREiEEBTFBEyJRYRQVMnGBBv/aAAwDAQACEQMRAD8A+PKlTCUd2W4BLfTiCJkVtJYs+QgA5ZIBO5KqNubCh04VckMywSlULK5ETsFKbuGYDAKjn5V0K5NNAcWVaa6FqwcNue8WLuZe9YalTun1spGQypjJGN8gVK34VdSM6JBK7odLqsLsyk5wHAXKnY7HyNS/KpixZXorwWjJuBXAkEUaPM5iSUrHDKWVXAO6lA22QMgad9iaGisrho2lWKRokyGcRMUUjmGcDC4yOZqS5VIfFnAte0UwvOzd0koijU3DGGOf/IjeTCyqGTUAuQcEelA8Mi72QI80cAIPjlDaBgcjoVjk+1SXLpMWJ7RXtIpzx7snJbd2ouYLiWTQUihErSFZF1RuA0YyCMbZz4htSj/DrrvGi7mXvVALJ3L61BIALJpyASyjcdR5065lJixZxVpjZ8UK/EMj2pPc97GxSRSjrsVZCrA+RVhkUTbgsB5miwrU53+tixNZacXRuWM+WBn7Us4jxN5CVGQvIAYyfbAq21so1XxMc8zj7eorzEnxoCFA26Ej/wDK+25rnOdzvUeENINGnbYs/I6fFIMk+bY+mNzVM8pGF0RqOfI535ZwdzRstqz9CBjl1J6DPQUPHb924DeKTI9lGd6zlJMm4yWxW7ahsgx7fUk9B6UGshU5HKtLMNCcvFp8hyJBGR6b70FJbagGx4/bAIPLIo0Z47RC1wBL0dRirUYHlVVxBjOVyfPlQsZwfDtWhR5s0/dtA3BDArXNNcgmDDyI6Vbiujo41I5R7ELFRSuFKsIrmKk4CsO+yXaWGytrhjGs1zMY41SRX0CJW7x2LIynOtY8AH+XNbmy/E2ziljeOSWNZL43cyKjgASWumRDj+IO/wB8fOsX2I7KwXUF1NOt3J3BhCx2io8jd6ZATpdTkDQP1pxxD8LFH5oQu+qNLSWNZ2jg0Lcd4XW5LYCsugciNzyNcxPG7uEQZwT8R4A0JuJJGkNgbeSZllkZJPzDSjOh0kdSuBlXHTpmh+LfiKhS/wC5mdJpktI4pI45YC4gMneFi0rup0soyWy2KC4H+G5aRIboSxv+f/KSFHiKgdwZfCDlixwDqxpwfOs/H2Pna3e4QxNGi94yrPG0qoGC62iDalGSOY60+MGx9m0te3dqQ8f5ie1LQWI/MRRMzhrZNMsRAYHSScg8uec8iTwnt7YRxTZmuTJMLlSJVeTJlD93LpjdYVzq8Q7skk9MZOVm/Cu+RgsghXMqQsfzEZ0GT+GZApJVT0yMnbA3pnc/hLII5VjkSS4jvRbZMsUcRQxBlOWORKXIXRnO+MUzjT+RIF/DbtTFaCaOeYxRyGNiBDK5bQTykgmjdDhj/qBzvywcpxmeN7iV4g4iaRmTW2p9JYka2JOW8zk03XsBedz3pVAvevCFaVFkaVH0NGkZOXbV0HlV0v4a3yvGmiNjJKYQVmjdVlCljFKyk92+Adj5UZYKWVxDW17Z2638U2qRY/8AD0tDIi/5kUn5cRNKikgnS3l8q0fCu1EMvfKlzcEW3DHje90ETsXuYjqCF9WlNWAC2d2weRrFQ/h/OjgTplGhndWgmica4ELMjNkqCpA1LzxnG9UL2BudUCu0EbTmMKrXEYdRKMo0kedSgjHTqB1qDjB+RHu3nHYrq4jaJnkWK3ihMsilXlZFw0rAkkEk43JO1LbTkgHM+fLnuTTzif4aXMTzAPAY4ZDF3jXEUSu4XVoXW/x45rnIzSLhSnOeowB6bn9qeVWMKTUX4HSuzQBlAwN22OemdsmnvCeB954mJCjr1PtSqw4E5YbE5I36DbJ+XIe9bZYHVRpA9ATge5rmas7OyNajS8sGuOFxRRmSQYAB0r5np7+tZS04TktMwxzIGPLdifTA/UVtX4U7sDMdZ/0jZR+/2pd2jvUjXRg4J07emCfffG3oKFCpsNOCe2jAzRGTJxtuB5dSflyqSWexPwlAoYeW4049K0nCuDGTGFwg5+5O4z6YH0oe94ce9nA/2AB9aseqVXx9XEUnCi4C7nnyP82cj361nLyEA7DHMfOt7f2gEOfKJTn1GQdqzj2GQuObEk8vX9qsUanyVqtPEz0cpBz1ppDMGGeR6iqJbHLEYxjnnz8vSh7STS3vtW30/kulUSv7WVWhkaiRUzUTXX4pg7BvA+1EtrbXMMXeI9wYSJUkaNkERckDSMnVrxzGMda5B2jcW13DIrSPdPC7SM5LAws53yCXJ18yRjHWglFSFY66dF7uPc2Z/FU9/wB9+VP/AK4Xunvj0t+47vPdf9WrHpjrQ0X4j6eHtZLaaA8JidklKqzZGJjGI95NgCSxyBjasvXqddLh8j5GjvfxCaSW7kFuVN1PazAGQto/LMWC/ANerz8OPWrOJ/iCsjaktGjH+IJxAgzF8sqhXQExjAYjOenLBrNCu0RdKp/IrjriPbuSTuWSHQ8F7PeKSxcEzSiQIRpGy4xnO/kKfcB7fw/m4ALcWcDXZu7hzI82qTQ4BGVGhAWJ078xvWIFSFS/UU7WuK5oj2/VFSKCz7qBUuRoEzOTJcxmNpAzJkKoOyf93lKb8SHNnFbC3cmNoWDSztMFMLBh3SMmYycY+JsAke2bruKX6imvLHbNhZ/imIp7iWO0lAuJO9aM3bmMuQQ/eIYsOpPQBdtsnbCLsva63diuMkEbEADLZC+mSPpS5RWv7L2+wPkM/rtWH1biR4sVi73DUPdI09tHpwOtMrePJB60nS/QPgZZvJQWI+nWjhdzfywuu2dTK5x8gN65CcWzaUraHBhNBXvCo5FAkUMAc7jkfOo2PEHz4ip36dPQjp86NefG/py+1A2tBO4L+XwMAYA6DYfekNzwDxStq/iDGPLpkUXf9oSpwi5P++tBrxpj8aqDn/iJ++1FipIi5IScbtyI22z4QoHz5/aldlbeEsR8L4wemwz8txWjvLlWG/y9ts4PI/I9KX264Zj0bfHr/wCMVag2kVqscmZvisKhmP8AzA/MjIOfkff5VnljzIPatL2oiOxHIj/6k4/Qms2Dk5PP++T961eI7Ti3vaMup3CzUSKsNRNehR7ACK1KupCccqmLc+VAiMQqVXRWTHp86KHCWoiaHsAYroFMV4Qx9KrPDWHtRU0KwIBXaJFgx5UZHwQkVO6EK8V6jbnhrL60JUlZiPIu9a7gqSESaXVRjYaAWwEPMk7Vn+DQxtKolJCczj9+la+w4TGH0hiVPiLA6SR0GR03rj/+iqq6h5Wy9xIP+RyWRywjhGcKNg2kchgMRuBjp1onh/BpWUmVIo3z4e6MinH/ALw2c/KmtvwVVOY0Az1BPsM770YnCifi1fNtvXrXFOqjVUPJnOJGaN0VHOts5yVYhQV/mYE7nlkdaN4g10sR/wA8EhTsAB8zlaMurFdY0rsNh6n5VDjFsyJ4uZG/timvk1YnZGbsJZSrgHMgOk6QOgG4c7DOT9asiS6LFZIsL0bvS3TqQdj8sUbw2z8XgHTffGfX12plpIzhmU/6SuofX+9TzSIYGQvcqSMHkeYAZTjY6l+IehqKXTaVfuyVbclCGwBuTjn9BttzppxSxMgOfbPIb8+fpS6ZGjXCEH0Ox9Nx/WjRaYGSadxbx2VHAAwRjII5EdCPlWXMQV/Q/wBqb3lsWYMmzFiGU7DJ9Oh+9cTg7a1aUr8QGkHfJH71tceMVOC+0Zk4yk2wHTUQueVaS44Rp6VRa8Nw2cc67+6sVrB/CeEBlyeuPtTFuBL8NX8MOAo9B9hTN9zms9SHWxTDwoDpRS8L3wRRhbDCpvdDVnpT5MnZFR4UAM4FD3fCRjlTUzZAqVwwK/Kkpu49kZ+z4TsaNt+GbZNXW2VzREcmF3qbmxJIz/E7MAmshdR6XIrdcTGSazk3CNTFjR6cgb7lnYe013OSMqqMT65wFH1rYPb93NjGMikXZDEVxjowwfkQRWh4/nvwcb6Q37Y+lcJ1+UnyfprRrcRL01/ZobIjGM16S8XVpUam64HL3PmaRrdMUCx7Mxxnyzks39qKiGhQqn3PUk9SfXzrlnHZoaKYuMo0+nJBGehA26AnYkUH2n4rEFxqwpG5YjG/nR9zw4SgqxIboRzU+YpC3YsE6ppe8050jTpG55nfn7UeGKINPwF8B4pExUJhgwOCOfh5+4rQSID4udILSCOI+BVBAxkDf60wfiGMZOzD6eRqFRbuia7bAeLTYwT6ZrJcZn2wPP8Ar1pzxe+5+dIL5fCCdudW+PH3K5WrPWhO1xg5PQ5z89qZ8K4YWuI3Y5wdbZ/TH1FQtbMPC2Rku6qNs5wR/StAltokQqf5DqHoMAfrWzRqufIjGPyVMEoNsKvYgRmhdK4HvRRfPOqBBhgPM13KeigwSzYjn0A+wptE5beg0cFR54H2FH8PkA58sVRTAosi351xU2JrxO1di5GpJhCUTY9ulS0HnUV5V1LranuPcKjjHKrnUYoWCbY1e8mUzTbHQDc2+TiqI7MEVbd3gBocXwGcGipsZ2BxbhGVwfhOT7dac3NwGnU5yNC/15VmL7iJIIqPAb06sE5wRjO+B5Vgdc4rqU1VXdFviVbPE20EO2OX7iqrq0Y4HeOPQNgH9M1MTbZ9c/XmPWoGbMg/81w9ne5rpkouCqN8H5sxP1zULjgyHcagfR2/emK3HTrQ81xinT2F8CK6s3AGmRh56gHHtk7/AK1deqSgAPPTyGAACM8+tV39xk4PKq7q7yuKI0AdgGeIM7Nz2JHkMkY/SkvGG8IHqf1x+xp002FPny+n96y/GLv+v9atceLckV6zsht2bk0qDk4wxH1o6yXd3J3dv+0ch7b0h7J2DvGXcnQT4R9z7GtJJHtXWdN6e4SdaX+GfVr5RUUFXOnw4roxkGgteBmvRznn0reuVsiMY8IPoPsKPhIxSGyvRpHsPsKZLdgnaqq7A0MJhgVbBEQM1U90CoHWrI7sAGpBNHXQhciqUXarGvhj50L+cGamhaDIkPKiyu3pQEd+M0TFxAFTSaHTQo4ivMVk24mysV5jNaji12AvrWNvmy2aLEGwiTiOfOqra+ZHDfI+1CZrtNUpxqRcZdmJOzufRuE8VWRRvRcT7kjzrAcLd1BZTyPKtBwzjgBw+2a885nF9GrKKNqjWyimzWxyb5P+/Ohry4B5UFLxZMalI9d6HTiKk7bnrvWfiWvUR66PImhklzv/ALHrQ3GeMDBA5+VJhxIhaMoXQCVRXDeJ34Axn+ntWWvpi+fM7fWiZ3LE55moWMypMjP8Od/c8s/OtDiwSmkynWm2j6PY2ixwIo2wB9qjc4xQKcSBGPKllxxQhiDyrvKbSWKZRy0OFUd3g+VWRoMAe1Z88UwOdVDjuGGDtTkbiXhclzKGMMMkoQDUY4pJAuQcatIOOR5+RquHj8u7Yyq4ycHAzyyc7Zqqx4yI7aWHu0dpJEYF0DBQqSqSu+z5cYPpWobtlZ4wsBRTGqsq28RDaWUmJmeU5U4Yd6FVxqJwenO+vVXkSQDB2hnMZkEWY1IUvocoGPJS/wAIJ8ic1dHx24kRmWLUiYLsqOyqDnBdhsoODzxypdwrjUK2hgk1qzMRqCBgFdoizZ1g7BDmML4iF8S4q/s9xeKFHYtL3uR3YCq0WMePUDIpDMPBqw2FJ2Jxifr1d7FYle8QukYq0ZRlGplZHUgHGCwbcDcbnzFVzcUuY30PEUfbwsjq2/w+Ft9+nnTWXtOgLCPvWjKAYfSCzC4Mw7xVYjAyyjc884GcAa740v5iGSEygQkEM2FkOZWkb4WIHxlRv67ZwFHkVfLHaBn4hchA7RMsZYqHKOF1DOVDHbUMHbntRsfEbtRgW7fB3v8ACl/h/wDF/wDj/wCbl61G44pEYiFaYSO7M4aNHTTmQxohMuyjXkjRzYnOwFHWnauGPR4ZHCLnDxxtqcNqUNl9yCT/AJ3PBx3ewpfk1rdx7K4nkvLqVDIsDNGpwXWORkB22Zx4QdxzPUUnuJZVyWjK4Yocqww4+JDnkw6jmKaW/aXuYY41RdSvIS5QFgriMERtnwkhWB26irO0na6O4A0RsD+Ya4YPpKszDDZAO+cLn2qf5FZO19DC4WN1qRPy8uuRdSL3Mmp1xnUgxlhjqM1yazuUj717eVYs41tFIqZzpxrIxnII589qZr2gthKzhrkrM0ryB0jkQGXSShiMmJt13fVGThdtsUt43xiOYERqyj8xLKNR1HTIkCqMkk5/y22ycZAyaZcqu/IrIe9m7UtGzkeAkL/1adX2ouey2NG9mYQvDUY7GS4JX2VADV7x1znPrZ15M1KEb00Z5IyDRDDbqaYPaDOcVx4NqpuQTEz00eDUo7bamUluM1UwI2qWQ2IALHJ35VHjHCgtk82MapVjQ556QTIR6bgU64fw9pnWNB4nOM+Q6k+w3qn8Tp1UxW8e0ceFH3Y+5O9GoNydwPItGNvJmbbtKUUArqYbZzzrsnanVzjH1NKpFGaraLFa0ObVj2Zn4jgcUQ/En0b96Z2MtuxG+k+TbVlVXzq3vPKrEOp1V32LE//Z"/>
          <p:cNvSpPr>
            <a:spLocks noChangeAspect="1" noChangeArrowheads="1"/>
          </p:cNvSpPr>
          <p:nvPr/>
        </p:nvSpPr>
        <p:spPr bwMode="auto">
          <a:xfrm>
            <a:off x="368300" y="-287338"/>
            <a:ext cx="18288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hMSERUTEhQWFBIVFRkVGBgXFBgUFxoYGBYVGBMVFRYXHCgeFxkjGRYWHy8gJCcpLCwsFR4xNTAqNSYrLCkBCQoKDgwOGg8PGikcHCQpLSksLCwsKSwsKSwpKikpKSwsLCwpKSwtKSwsLCkpLCkpKSkpLSwsKS0sLCksKS4pLP/AABEIAIAAwAMBIgACEQEDEQH/xAAbAAACAwEBAQAAAAAAAAAAAAAEBQIDBgEAB//EAD4QAAIBAwIDBgQEBAQFBQAAAAECAwAEERIhBTFBBhMiUWFxMoGRsQcUodEzQsHhFSNS8FNigqLxNHJzssL/xAAbAQABBQEBAAAAAAAAAAAAAAADAAECBAUGB//EACgRAAIBBAEDBAIDAQAAAAAAAAABAgMREiEEBTFBEyJRYRQVMnGBBv/aAAwDAQACEQMRAD8A+PKlTCUd2W4BLfTiCJkVtJYs+QgA5ZIBO5KqNubCh04VckMywSlULK5ETsFKbuGYDAKjn5V0K5NNAcWVaa6FqwcNue8WLuZe9YalTun1spGQypjJGN8gVK34VdSM6JBK7odLqsLsyk5wHAXKnY7HyNS/KpixZXorwWjJuBXAkEUaPM5iSUrHDKWVXAO6lA22QMgad9iaGisrho2lWKRokyGcRMUUjmGcDC4yOZqS5VIfFnAte0UwvOzd0koijU3DGGOf/IjeTCyqGTUAuQcEelA8Mi72QI80cAIPjlDaBgcjoVjk+1SXLpMWJ7RXtIpzx7snJbd2ouYLiWTQUihErSFZF1RuA0YyCMbZz4htSj/DrrvGi7mXvVALJ3L61BIALJpyASyjcdR5065lJixZxVpjZ8UK/EMj2pPc97GxSRSjrsVZCrA+RVhkUTbgsB5miwrU53+tixNZacXRuWM+WBn7Us4jxN5CVGQvIAYyfbAq21so1XxMc8zj7eorzEnxoCFA26Ej/wDK+25rnOdzvUeENINGnbYs/I6fFIMk+bY+mNzVM8pGF0RqOfI535ZwdzRstqz9CBjl1J6DPQUPHb924DeKTI9lGd6zlJMm4yWxW7ahsgx7fUk9B6UGshU5HKtLMNCcvFp8hyJBGR6b70FJbagGx4/bAIPLIo0Z47RC1wBL0dRirUYHlVVxBjOVyfPlQsZwfDtWhR5s0/dtA3BDArXNNcgmDDyI6Vbiujo41I5R7ELFRSuFKsIrmKk4CsO+yXaWGytrhjGs1zMY41SRX0CJW7x2LIynOtY8AH+XNbmy/E2ziljeOSWNZL43cyKjgASWumRDj+IO/wB8fOsX2I7KwXUF1NOt3J3BhCx2io8jd6ZATpdTkDQP1pxxD8LFH5oQu+qNLSWNZ2jg0Lcd4XW5LYCsugciNzyNcxPG7uEQZwT8R4A0JuJJGkNgbeSZllkZJPzDSjOh0kdSuBlXHTpmh+LfiKhS/wC5mdJpktI4pI45YC4gMneFi0rup0soyWy2KC4H+G5aRIboSxv+f/KSFHiKgdwZfCDlixwDqxpwfOs/H2Pna3e4QxNGi94yrPG0qoGC62iDalGSOY60+MGx9m0te3dqQ8f5ie1LQWI/MRRMzhrZNMsRAYHSScg8uec8iTwnt7YRxTZmuTJMLlSJVeTJlD93LpjdYVzq8Q7skk9MZOVm/Cu+RgsghXMqQsfzEZ0GT+GZApJVT0yMnbA3pnc/hLII5VjkSS4jvRbZMsUcRQxBlOWORKXIXRnO+MUzjT+RIF/DbtTFaCaOeYxRyGNiBDK5bQTykgmjdDhj/qBzvywcpxmeN7iV4g4iaRmTW2p9JYka2JOW8zk03XsBedz3pVAvevCFaVFkaVH0NGkZOXbV0HlV0v4a3yvGmiNjJKYQVmjdVlCljFKyk92+Adj5UZYKWVxDW17Z2638U2qRY/8AD0tDIi/5kUn5cRNKikgnS3l8q0fCu1EMvfKlzcEW3DHje90ETsXuYjqCF9WlNWAC2d2weRrFQ/h/OjgTplGhndWgmica4ELMjNkqCpA1LzxnG9UL2BudUCu0EbTmMKrXEYdRKMo0kedSgjHTqB1qDjB+RHu3nHYrq4jaJnkWK3ihMsilXlZFw0rAkkEk43JO1LbTkgHM+fLnuTTzif4aXMTzAPAY4ZDF3jXEUSu4XVoXW/x45rnIzSLhSnOeowB6bn9qeVWMKTUX4HSuzQBlAwN22OemdsmnvCeB954mJCjr1PtSqw4E5YbE5I36DbJ+XIe9bZYHVRpA9ATge5rmas7OyNajS8sGuOFxRRmSQYAB0r5np7+tZS04TktMwxzIGPLdifTA/UVtX4U7sDMdZ/0jZR+/2pd2jvUjXRg4J07emCfffG3oKFCpsNOCe2jAzRGTJxtuB5dSflyqSWexPwlAoYeW4049K0nCuDGTGFwg5+5O4z6YH0oe94ce9nA/2AB9aseqVXx9XEUnCi4C7nnyP82cj361nLyEA7DHMfOt7f2gEOfKJTn1GQdqzj2GQuObEk8vX9qsUanyVqtPEz0cpBz1ppDMGGeR6iqJbHLEYxjnnz8vSh7STS3vtW30/kulUSv7WVWhkaiRUzUTXX4pg7BvA+1EtrbXMMXeI9wYSJUkaNkERckDSMnVrxzGMda5B2jcW13DIrSPdPC7SM5LAws53yCXJ18yRjHWglFSFY66dF7uPc2Z/FU9/wB9+VP/AK4Xunvj0t+47vPdf9WrHpjrQ0X4j6eHtZLaaA8JidklKqzZGJjGI95NgCSxyBjasvXqddLh8j5GjvfxCaSW7kFuVN1PazAGQto/LMWC/ANerz8OPWrOJ/iCsjaktGjH+IJxAgzF8sqhXQExjAYjOenLBrNCu0RdKp/IrjriPbuSTuWSHQ8F7PeKSxcEzSiQIRpGy4xnO/kKfcB7fw/m4ALcWcDXZu7hzI82qTQ4BGVGhAWJ078xvWIFSFS/UU7WuK5oj2/VFSKCz7qBUuRoEzOTJcxmNpAzJkKoOyf93lKb8SHNnFbC3cmNoWDSztMFMLBh3SMmYycY+JsAke2bruKX6imvLHbNhZ/imIp7iWO0lAuJO9aM3bmMuQQ/eIYsOpPQBdtsnbCLsva63diuMkEbEADLZC+mSPpS5RWv7L2+wPkM/rtWH1biR4sVi73DUPdI09tHpwOtMrePJB60nS/QPgZZvJQWI+nWjhdzfywuu2dTK5x8gN65CcWzaUraHBhNBXvCo5FAkUMAc7jkfOo2PEHz4ip36dPQjp86NefG/py+1A2tBO4L+XwMAYA6DYfekNzwDxStq/iDGPLpkUXf9oSpwi5P++tBrxpj8aqDn/iJ++1FipIi5IScbtyI22z4QoHz5/aldlbeEsR8L4wemwz8txWjvLlWG/y9ts4PI/I9KX264Zj0bfHr/wCMVag2kVqscmZvisKhmP8AzA/MjIOfkff5VnljzIPatL2oiOxHIj/6k4/Qms2Dk5PP++T961eI7Ti3vaMup3CzUSKsNRNehR7ACK1KupCccqmLc+VAiMQqVXRWTHp86KHCWoiaHsAYroFMV4Qx9KrPDWHtRU0KwIBXaJFgx5UZHwQkVO6EK8V6jbnhrL60JUlZiPIu9a7gqSESaXVRjYaAWwEPMk7Vn+DQxtKolJCczj9+la+w4TGH0hiVPiLA6SR0GR03rj/+iqq6h5Wy9xIP+RyWRywjhGcKNg2kchgMRuBjp1onh/BpWUmVIo3z4e6MinH/ALw2c/KmtvwVVOY0Az1BPsM770YnCifi1fNtvXrXFOqjVUPJnOJGaN0VHOts5yVYhQV/mYE7nlkdaN4g10sR/wA8EhTsAB8zlaMurFdY0rsNh6n5VDjFsyJ4uZG/timvk1YnZGbsJZSrgHMgOk6QOgG4c7DOT9asiS6LFZIsL0bvS3TqQdj8sUbw2z8XgHTffGfX12plpIzhmU/6SuofX+9TzSIYGQvcqSMHkeYAZTjY6l+IehqKXTaVfuyVbclCGwBuTjn9BttzppxSxMgOfbPIb8+fpS6ZGjXCEH0Ox9Nx/WjRaYGSadxbx2VHAAwRjII5EdCPlWXMQV/Q/wBqb3lsWYMmzFiGU7DJ9Oh+9cTg7a1aUr8QGkHfJH71tceMVOC+0Zk4yk2wHTUQueVaS44Rp6VRa8Nw2cc67+6sVrB/CeEBlyeuPtTFuBL8NX8MOAo9B9hTN9zms9SHWxTDwoDpRS8L3wRRhbDCpvdDVnpT5MnZFR4UAM4FD3fCRjlTUzZAqVwwK/Kkpu49kZ+z4TsaNt+GbZNXW2VzREcmF3qbmxJIz/E7MAmshdR6XIrdcTGSazk3CNTFjR6cgb7lnYe013OSMqqMT65wFH1rYPb93NjGMikXZDEVxjowwfkQRWh4/nvwcb6Q37Y+lcJ1+UnyfprRrcRL01/ZobIjGM16S8XVpUam64HL3PmaRrdMUCx7Mxxnyzks39qKiGhQqn3PUk9SfXzrlnHZoaKYuMo0+nJBGehA26AnYkUH2n4rEFxqwpG5YjG/nR9zw4SgqxIboRzU+YpC3YsE6ppe8050jTpG55nfn7UeGKINPwF8B4pExUJhgwOCOfh5+4rQSID4udILSCOI+BVBAxkDf60wfiGMZOzD6eRqFRbuia7bAeLTYwT6ZrJcZn2wPP8Ar1pzxe+5+dIL5fCCdudW+PH3K5WrPWhO1xg5PQ5z89qZ8K4YWuI3Y5wdbZ/TH1FQtbMPC2Rku6qNs5wR/StAltokQqf5DqHoMAfrWzRqufIjGPyVMEoNsKvYgRmhdK4HvRRfPOqBBhgPM13KeigwSzYjn0A+wptE5beg0cFR54H2FH8PkA58sVRTAosi351xU2JrxO1di5GpJhCUTY9ulS0HnUV5V1LranuPcKjjHKrnUYoWCbY1e8mUzTbHQDc2+TiqI7MEVbd3gBocXwGcGipsZ2BxbhGVwfhOT7dac3NwGnU5yNC/15VmL7iJIIqPAb06sE5wRjO+B5Vgdc4rqU1VXdFviVbPE20EO2OX7iqrq0Y4HeOPQNgH9M1MTbZ9c/XmPWoGbMg/81w9ne5rpkouCqN8H5sxP1zULjgyHcagfR2/emK3HTrQ81xinT2F8CK6s3AGmRh56gHHtk7/AK1deqSgAPPTyGAACM8+tV39xk4PKq7q7yuKI0AdgGeIM7Nz2JHkMkY/SkvGG8IHqf1x+xp002FPny+n96y/GLv+v9atceLckV6zsht2bk0qDk4wxH1o6yXd3J3dv+0ch7b0h7J2DvGXcnQT4R9z7GtJJHtXWdN6e4SdaX+GfVr5RUUFXOnw4roxkGgteBmvRznn0reuVsiMY8IPoPsKPhIxSGyvRpHsPsKZLdgnaqq7A0MJhgVbBEQM1U90CoHWrI7sAGpBNHXQhciqUXarGvhj50L+cGamhaDIkPKiyu3pQEd+M0TFxAFTSaHTQo4ivMVk24mysV5jNaji12AvrWNvmy2aLEGwiTiOfOqra+ZHDfI+1CZrtNUpxqRcZdmJOzufRuE8VWRRvRcT7kjzrAcLd1BZTyPKtBwzjgBw+2a885nF9GrKKNqjWyimzWxyb5P+/Ohry4B5UFLxZMalI9d6HTiKk7bnrvWfiWvUR66PImhklzv/ALHrQ3GeMDBA5+VJhxIhaMoXQCVRXDeJ34Axn+ntWWvpi+fM7fWiZ3LE55moWMypMjP8Od/c8s/OtDiwSmkynWm2j6PY2ixwIo2wB9qjc4xQKcSBGPKllxxQhiDyrvKbSWKZRy0OFUd3g+VWRoMAe1Z88UwOdVDjuGGDtTkbiXhclzKGMMMkoQDUY4pJAuQcatIOOR5+RquHj8u7Yyq4ycHAzyyc7Zqqx4yI7aWHu0dpJEYF0DBQqSqSu+z5cYPpWobtlZ4wsBRTGqsq28RDaWUmJmeU5U4Yd6FVxqJwenO+vVXkSQDB2hnMZkEWY1IUvocoGPJS/wAIJ8ic1dHx24kRmWLUiYLsqOyqDnBdhsoODzxypdwrjUK2hgk1qzMRqCBgFdoizZ1g7BDmML4iF8S4q/s9xeKFHYtL3uR3YCq0WMePUDIpDMPBqw2FJ2Jxifr1d7FYle8QukYq0ZRlGplZHUgHGCwbcDcbnzFVzcUuY30PEUfbwsjq2/w+Ft9+nnTWXtOgLCPvWjKAYfSCzC4Mw7xVYjAyyjc884GcAa740v5iGSEygQkEM2FkOZWkb4WIHxlRv67ZwFHkVfLHaBn4hchA7RMsZYqHKOF1DOVDHbUMHbntRsfEbtRgW7fB3v8ACl/h/wDF/wDj/wCbl61G44pEYiFaYSO7M4aNHTTmQxohMuyjXkjRzYnOwFHWnauGPR4ZHCLnDxxtqcNqUNl9yCT/AJ3PBx3ewpfk1rdx7K4nkvLqVDIsDNGpwXWORkB22Zx4QdxzPUUnuJZVyWjK4Yocqww4+JDnkw6jmKaW/aXuYY41RdSvIS5QFgriMERtnwkhWB26irO0na6O4A0RsD+Ya4YPpKszDDZAO+cLn2qf5FZO19DC4WN1qRPy8uuRdSL3Mmp1xnUgxlhjqM1yazuUj717eVYs41tFIqZzpxrIxnII589qZr2gthKzhrkrM0ryB0jkQGXSShiMmJt13fVGThdtsUt43xiOYERqyj8xLKNR1HTIkCqMkk5/y22ycZAyaZcqu/IrIe9m7UtGzkeAkL/1adX2ouey2NG9mYQvDUY7GS4JX2VADV7x1znPrZ15M1KEb00Z5IyDRDDbqaYPaDOcVx4NqpuQTEz00eDUo7bamUluM1UwI2qWQ2IALHJ35VHjHCgtk82MapVjQ556QTIR6bgU64fw9pnWNB4nOM+Q6k+w3qn8Tp1UxW8e0ceFH3Y+5O9GoNydwPItGNvJmbbtKUUArqYbZzzrsnanVzjH1NKpFGaraLFa0ObVj2Zn4jgcUQ/En0b96Z2MtuxG+k+TbVlVXzq3vPKrEOp1V32LE//Z"/>
          <p:cNvSpPr>
            <a:spLocks noChangeAspect="1" noChangeArrowheads="1"/>
          </p:cNvSpPr>
          <p:nvPr/>
        </p:nvSpPr>
        <p:spPr bwMode="auto">
          <a:xfrm>
            <a:off x="520700" y="-134938"/>
            <a:ext cx="18288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4" name="Picture 10" descr="http://img2-cdn.newser.com/square-image/80359-20110331204302/americas-top-philanthropist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://t1.gstatic.com/images?q=tbn:ANd9GcRxCEBGWc5QHIsjVLPbempAbTIZdO8r_5PJHnirxsnmIZrOYxTu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2870200" cy="322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97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What was The Governments role?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Munn vs. Illinois</a:t>
            </a:r>
          </a:p>
          <a:p>
            <a:r>
              <a:rPr lang="en-US" dirty="0" smtClean="0"/>
              <a:t>Supreme Court ruled that states can control grain elevator prices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Wabash vs. Illinois</a:t>
            </a:r>
          </a:p>
          <a:p>
            <a:r>
              <a:rPr lang="en-US" dirty="0" smtClean="0"/>
              <a:t>Only the federal government can control railroad rates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Interstate Commerce Commission </a:t>
            </a:r>
          </a:p>
          <a:p>
            <a:r>
              <a:rPr lang="en-US" dirty="0" smtClean="0"/>
              <a:t>Ended railroad companies abilities to form pools and favored rebates</a:t>
            </a:r>
          </a:p>
          <a:p>
            <a:pPr marL="0" indent="0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Sherman Anti Trust</a:t>
            </a:r>
          </a:p>
          <a:p>
            <a:r>
              <a:rPr lang="en-US" dirty="0" smtClean="0"/>
              <a:t>Prohibited any monopolies and business that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“restrained trade”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Corporations eliminate competition</a:t>
            </a:r>
            <a:endParaRPr lang="en-US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ntique Olive" pitchFamily="34" charset="0"/>
              </a:rPr>
              <a:t>Monopoly—a company that has complete control over competition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ntique Olive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t3.gstatic.com/images?q=tbn:ANd9GcQzKIBckN4lmWqFHdlgeUwQabZbt8nj02o-gAmt7gdJL3e_psj2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TGkg-KOmpaNga2hfpDqtO4DHrlVBGDSLQgu2gamETDRY9CAQBS7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1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2. Conglomerate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38" y="1254125"/>
            <a:ext cx="8866662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 corporation that owns unrelated companies</a:t>
            </a:r>
            <a:endParaRPr lang="en-US" sz="3600" dirty="0"/>
          </a:p>
        </p:txBody>
      </p:sp>
      <p:pic>
        <p:nvPicPr>
          <p:cNvPr id="2050" name="Picture 2" descr="http://t2.gstatic.com/images?q=tbn:ANd9GcQcqRhVT8IkA-Uw-5zbmWuCsPLrWRiPMePLuHbbXj1Qvn9r5S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8" y="25146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g4GEBERBw4VEBEWGBMYFhUYFhYSFxcPFxUXGxgRFhQXGyYlFxslGhcYHzEgIycpLCw4Fh40NTAqNSYtLCkBCQoKDgwOGg8PGi4iHiQtLSwvNC81LiwvMjIsNCwsLzIsLC8wKSw0Ly8sLCwpNSwsKSwpLDQsNCwsKSwsLDQsLP/AABEIAOEA4QMBIgACEQEDEQH/xAAcAAEAAgMBAQEAAAAAAAAAAAAABgcEBQgBAwL/xABBEAACAQMBBAYFCAoBBQAAAAAAAQIDBBEFBhIhUQciMWFxgRNBgpGhFiMyUmJyktIUFRc1QlRzg7GzMyRTY7LB/8QAGgEBAAMBAQEAAAAAAAAAAAAAAAEDBAIFBv/EACoRAQACAgIBAgQGAwAAAAAAAAABAgMRBBIxEyEyQVFhIiNScbHwM6HB/9oADAMBAAIRAxEAPwC8QAAAAAAAAAAAAAAAAAAAAAAAAAAAAAAAAAAAAAAAAAAAAAAAAAAAAAAAAAAAAAAAAAAAAAAAAAAAAAAAAAAAAAAAAAAAAAAAAAAAAAAAAAAAAAAAAAAAAAAAAAAAAAAAAAAAAAAAAAAAAAAAAAAAAAAAAAAAAAAAAAAAAAAAAAAAAAAAAAAAAAAAAAAAAAAAAAAAAAAAarWdp7PZ9xWq11Sck3HMZPKXbhxT5r3mt/aTpH87H8NT8o6Q9nPlHZTVKOa1P5ynzckuMPajleOCgTfx+Pjy13MztnyZLUl1Db143UIzoS3oSSlFrscWspryPLivC0hKdeW7CKcpN9iillt+RXnQ/tN+lUpWVzLr0+tTz66LfGPsyfukuR++mDaP9DoQs6D69brT7qEX2e1Je6LKPQn1fTWepHXs337SdI/nY/hqflMiht1ptzCpUo3ScKai5y3Z4ipS3Y56vrZzzktG52c+T2z1b00cVqvoqlTms1IbsPKPxbNWTi46ajc+86VVy2ttLv2kaR/Ox/DU/Kb3TtQparSjWsZ79OWXGSyspNr1rmmcxl/9G/7rtPuy/wBkyvk8auKsTEuseSbzqUlwYesarS0OhUr3jahBZeOLfqUUvW22kvEzSpemPaT004WVvLhDE6v32upDyT3vaiZ8OP1LxVZe3WNrVt68buEZ0Jb0JJSi12OLWU/cfTBXnQ/tF+m28rSvLr0eMO+hJ9nsyyvCUSxDnLScdprKa27Rt4azWtpLPZ5J6pcRp57I9sn4QWW/caTpC23WylJQtcSuaie4nxUIdjqyXr48EvW+5Mo67u6l/OVS7nKpUk8ylJ5bfj/8NPH4s5I7W9oV5MvX2hck+mTTYvEYV5LmoRS+M0yXaLq9LXqELiz3vRzzjeW6+EmnleKZzPnHaXhsZrFHQdDo1714hBVH3t+lniEV623wO+Txq0rHXzvTnHlm0+6ZV60LaLlXmoRXFyk1FJc232EXvOk/SbN4/SXUf2ITmvxJYfkyodqdr7rauo5Xkt2mn1KSfUivVw/il9p+WFwNIWY+DGvxy5tn/Svyw6S9Kv2oxuvRt/8AcjKmvxSWPiSeE1VSdOWU+Kaaaa5pnLhJNj9uLjZSokm6lu316TfDH1qefoy+D9fNRk4Ma3SSuf8AU6AwD4aff09TpQrWkt6nNKUX3P8Aw/VgxdotYjoFrWuKv8EW0uc3wjHzk0jzYrMzr5tO/bb6WOsUNRqV6VtPenRkoVFyk4prxXFrxi+Rm4Oftjdq56DfKvczbhVbVd84zll1PFSe97+Z0DGSmk4vKfY+7mX58PpTr5OMd+8MPV9Wo6HRlXv57tOOMvt4tpJJet5ZmRamsxeU/wDBTfS5tP8ArGurS2lmnReZ/artdnsp48ZPkTbov1/9dWMY1XmpQ+blzcEupLzjw8Ysm+Ca4ouRkibTVLsDB6DMseYPQABQ/SXs3+oL2UqMcUa2akOSlnrw8m8+EkXwRrpA2b+UllONKOa1Pr0ue+lxh7SyvdyNPGy+nf38Sry17VUZomrVNCuKVxbfShJPHOPZKD7nFteZ9do9bntFdVbirw331Y/VprhGHkvjk1p52HtdY32+bDudaSro52c+UN7D00c0aWKlTk8PqQ85fCLLR6UP3Vcf2v8AbAdG2znyeso+mWK1XFSpzWV1YeUfi2e9KH7ruP7X+2B5WTL6meNeImGuteuOVCF/9G/7rtPuy/2TKAL/AOjf912n3Zf7Jmnnf44/dVg+Jt9d1eGhW9W4uPo04t45y7IwXe20vM5vvryeo1alW5eZzlKUn9pvPu9RYnTHtH6epCyoPqwxOr/Ua6kPJPPtLkVqTw8XWnafMma2502mzGuS2cuqVxDOIvE19ak+E4+7j4pHRtCvG5jGdGSlGSTi12OLWU15HLxcnRDtF+n20rWu/nKH0e+hJ8PwvK8HE45uLcd4+ScFtT1Vptlq8tbvrirJ5W+4Q7qUHuxS92fNn22I2Y+Vd2qVRuNKKc6jXbuJpbq5NtpZ8TTXtN0atSM+DU5p+Kk0TvoYvIUbutTqNKVSmt3vcJZaXfh58mackzTFPX5Qrr+K/us2z2R0+wgoULKju98Izb8ZSTb8ytely6hYyt7GwiqdGEZVXCPCO/OUkuHqx1n7RcJR3S7SlDUm5dkqVJrwW8v8pnncSZtl95aM3tX2Q2lSlWko0lmTaSS9cm8Je8u/ZnovstJpxepUo3NdrMnNb0FL6sIPhhc3xfwKa0a8jp1zQrVVmNOrSm19mM038EdLUa0a8YyoyUoySaa4pxaymnywaObktXUR4V4KxO5lCtq+i+z1OlKWk0o29dJuO71YTf1JR7FnmuK7ykpRcXiSw12rk+R1BdXULKEqlxJRhFOUm+xRSy2cy39wrurVqRWFOc5JclKTePiTwr2tExJnrEamFp9C2sSq069rUeVBqpDujPKkvDeSftMxOmbX9+VKzovgvnan3nlQi/LMvOJruiCvGyr3lau92nToNzfJb6f+Ish2s6pPWrirXr/SqScsco/wx8o4XkdVxRPIm30/lE3/AC4hhlmbM9JK03S6sLiWbmilCinx34y4Qffucc9yjzKzBpyYq5I1ZVW018PalSVZuVVuUm223xbk3lt97ZLejDX/ANS30IVHinXxTlyU2/m5fi6vtkRCbjxi8P1Pk+ZN6Res1lFbanbqUGl2P11bRWdGv/G1u1Fyqx4S974+DRuj561ZrOpejE7jYACEgAAonpO2b/UN650VijXzOPJVM/OQ97z7XcY/R1s58or2CqxzRpYqVOTw+rDzl8Ey29vtm/lLZVIU1mrD5yl/Uin1faWY+a5GP0b7N/J6yj6eO7Wq4qVM9qyurTfhH1c2z0o5X5H38M3pfj+yVkV6UP3Xcf2v9sCVEd6QNOrarp9elY03UqS9HiKxl4qRb7WvUmYcU6vXf1hfb4Zc+F4bKaxT0HQqNxc/RhTm8fWl6SSjBd7bS8ysP2e6t/I1PfT/ADEk1rQtWudPsbK3sqm7TjKdXjDjVc57sPpeqLz7S5Hq5+mSK17R5+rJj7V3OkAvb2eo1Z1bl705ylKT+03n3eonHRHs0tTuJ3VzHNOjwimsqVaS+O7F59pGi/Z7q/8AI1PfT/MXdstoUdm7Slbww3FZm/rVXxlL3/BI55Oetadaz5TipM23Kjtttm3sxeVKUV81Lr0n/wCJv6PjF5j5LmY+yuuy2bu6VwsuMXia50pcJLxxxXekXF0kbKPaW1zaR3rik96muGZJ/Sp5fNcfGKKo/Z7q38jU99P8x3izUyY9Xn7Si9Jrb2bDpO0H9XXX6Tbda3ufnIyXFekazKOe/wCmue8+REbe4nayjO3k4Ti04yTw1JetNdhdex+jVtR06VjtVayioPdhvOPGl2xcXFvEovKz4EL2i6Jb3TZOWk/9VS9SWI1EuTi+EvGPuRGLPWPy7T4/2Xxz8UPLTph1KhBRrQo1X9eUZRb72oyS+CNlttp9bafTLPUpRTqxh86orC9FJ/SSz2Rfwk+RBZ7N31N4nZV0/wClU/KXvsXZzttOtaV5TcZKmlKElhrtzGUX/grzzTFq9Ije3VO19xZzuSHZ/b3UNm4ejs6ilS9UKi34x+7xTj4Zx3Er2v6JKlOUquziUoPi6DeHH+nJ8GvsvDXeV5d6Xcae928oVKb5ShKP+Uaa3x5q/VVNbUlttodur/aWO5fVUqfb6OC3It85cW5ebwR8zbHRbrU5btjb1Kj+zCTXm8YXmyytjOid20o19osNrDjQT3kpLsdSS4P7q4c2+wWyY8Nf+Jitryi13TlsxpcaVTq176SnNdjjZ0/oRa9W9J58G16iI9naT3bTZvV9o72tWjZVHTzuU+MP+KPBP6Xr4y9o+GzHRvfVruj+tbWVOgpKU3JwacY8dzCk+1pLzZzTLSte0zG/P9/hNqTM6iG+n0dek0WChT/6tZuOzrNySzR/Aksc4oqs6lKd2o6PZz1WnSso7tC5bnlLhTS41l3YzlffSM3G5O5mL/usy4/GmX0cbDQ1KzuK2oR/54Sp0s/w0/XVXfvpY+53lb3dpOwqTpXCxOEpRkvtReGdN2trCyhCnbx3YQioxXKKWEvcVd0l7CXN/dK40ag6qqR+cUd1YqRwt55a7Y4/Cxg5O8k9vEmTFqsaYnQ5r36LXqWlZ9Wqt+H9WC4peMP/AELhKCsNi9a02rTrW1jUU6coyjxp9sXnD63Y+zzLdrV9Qq16LoQcKT3HKLUGlBxW8pvOVJPeXDhwjjPEq5VK2v2rMe7vFMxGphIAeAwr3oAAAAAAAAAAAAAAAAAAAAAeYyegBgAAAAAPMHoAAAAAAAAAAAAAAAAAAAAAAAAAAAAAAAAAAAAAAAAAAAAAAAAAAAAAAAAAAAAAAAAAAAAAAAAAAAAAAAAAAAAAAAAAAAAAAAAAAAAAAAAAAAAAAAAAAAAAAAAAAAAAAAAA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g4GEBERBw4VEBEWGBMYFhUYFhYSFxcPFxUXGxgRFhQXGyYlFxslGhcYHzEgIycpLCw4Fh40NTAqNSYtLCkBCQoKDgwOGg8PGi4iHiQtLSwvNC81LiwvMjIsNCwsLzIsLC8wKSw0Ly8sLCwpNSwsKSwpLDQsNCwsKSwsLDQsLP/AABEIAOEA4QMBIgACEQEDEQH/xAAcAAEAAgMBAQEAAAAAAAAAAAAABgcEBQgBAwL/xABBEAACAQMBBAYFCAoBBQAAAAAAAQIDBBEFBhIhUQciMWFxgRNBgpGhFiMyUmJyktIUFRc1QlRzg7GzMyRTY7LB/8QAGgEBAAMBAQEAAAAAAAAAAAAAAAEDBAIFBv/EACoRAQACAgIBAgQGAwAAAAAAAAABAgMRBBIxEyEyQVFhIiNScbHwM6HB/9oADAMBAAIRAxEAPwC8QAAAAAAAAAAAAAAAAAAAAAAAAAAAAAAAAAAAAAAAAAAAAAAAAAAAAAAAAAAAAAAAAAAAAAAAAAAAAAAAAAAAAAAAAAAAAAAAAAAAAAAAAAAAAAAAAAAAAAAAAAAAAAAAAAAAAAAAAAAAAAAAAAAAAAAAAAAAAAAAAAAAAAAAAAAAAAAAAAAAAAAAAAAAAAAAAAAAAAAAarWdp7PZ9xWq11Sck3HMZPKXbhxT5r3mt/aTpH87H8NT8o6Q9nPlHZTVKOa1P5ynzckuMPajleOCgTfx+Pjy13MztnyZLUl1Db143UIzoS3oSSlFrscWspryPLivC0hKdeW7CKcpN9iillt+RXnQ/tN+lUpWVzLr0+tTz66LfGPsyfukuR++mDaP9DoQs6D69brT7qEX2e1Je6LKPQn1fTWepHXs337SdI/nY/hqflMiht1ptzCpUo3ScKai5y3Z4ipS3Y56vrZzzktG52c+T2z1b00cVqvoqlTms1IbsPKPxbNWTi46ajc+86VVy2ttLv2kaR/Ox/DU/Kb3TtQparSjWsZ79OWXGSyspNr1rmmcxl/9G/7rtPuy/wBkyvk8auKsTEuseSbzqUlwYesarS0OhUr3jahBZeOLfqUUvW22kvEzSpemPaT004WVvLhDE6v32upDyT3vaiZ8OP1LxVZe3WNrVt68buEZ0Jb0JJSi12OLWU/cfTBXnQ/tF+m28rSvLr0eMO+hJ9nsyyvCUSxDnLScdprKa27Rt4azWtpLPZ5J6pcRp57I9sn4QWW/caTpC23WylJQtcSuaie4nxUIdjqyXr48EvW+5Mo67u6l/OVS7nKpUk8ylJ5bfj/8NPH4s5I7W9oV5MvX2hck+mTTYvEYV5LmoRS+M0yXaLq9LXqELiz3vRzzjeW6+EmnleKZzPnHaXhsZrFHQdDo1714hBVH3t+lniEV623wO+Txq0rHXzvTnHlm0+6ZV60LaLlXmoRXFyk1FJc232EXvOk/SbN4/SXUf2ITmvxJYfkyodqdr7rauo5Xkt2mn1KSfUivVw/il9p+WFwNIWY+DGvxy5tn/Svyw6S9Kv2oxuvRt/8AcjKmvxSWPiSeE1VSdOWU+Kaaaa5pnLhJNj9uLjZSokm6lu316TfDH1qefoy+D9fNRk4Ma3SSuf8AU6AwD4aff09TpQrWkt6nNKUX3P8Aw/VgxdotYjoFrWuKv8EW0uc3wjHzk0jzYrMzr5tO/bb6WOsUNRqV6VtPenRkoVFyk4prxXFrxi+Rm4Oftjdq56DfKvczbhVbVd84zll1PFSe97+Z0DGSmk4vKfY+7mX58PpTr5OMd+8MPV9Wo6HRlXv57tOOMvt4tpJJet5ZmRamsxeU/wDBTfS5tP8ArGurS2lmnReZ/artdnsp48ZPkTbov1/9dWMY1XmpQ+blzcEupLzjw8Ysm+Ca4ouRkibTVLsDB6DMseYPQABQ/SXs3+oL2UqMcUa2akOSlnrw8m8+EkXwRrpA2b+UllONKOa1Pr0ue+lxh7SyvdyNPGy+nf38Sry17VUZomrVNCuKVxbfShJPHOPZKD7nFteZ9do9bntFdVbirw331Y/VprhGHkvjk1p52HtdY32+bDudaSro52c+UN7D00c0aWKlTk8PqQ85fCLLR6UP3Vcf2v8AbAdG2znyeso+mWK1XFSpzWV1YeUfi2e9KH7ruP7X+2B5WTL6meNeImGuteuOVCF/9G/7rtPuy/2TKAL/AOjf912n3Zf7Jmnnf44/dVg+Jt9d1eGhW9W4uPo04t45y7IwXe20vM5vvryeo1alW5eZzlKUn9pvPu9RYnTHtH6epCyoPqwxOr/Ua6kPJPPtLkVqTw8XWnafMma2502mzGuS2cuqVxDOIvE19ak+E4+7j4pHRtCvG5jGdGSlGSTi12OLWU15HLxcnRDtF+n20rWu/nKH0e+hJ8PwvK8HE45uLcd4+ScFtT1Vptlq8tbvrirJ5W+4Q7qUHuxS92fNn22I2Y+Vd2qVRuNKKc6jXbuJpbq5NtpZ8TTXtN0atSM+DU5p+Kk0TvoYvIUbutTqNKVSmt3vcJZaXfh58mackzTFPX5Qrr+K/us2z2R0+wgoULKju98Izb8ZSTb8ytely6hYyt7GwiqdGEZVXCPCO/OUkuHqx1n7RcJR3S7SlDUm5dkqVJrwW8v8pnncSZtl95aM3tX2Q2lSlWko0lmTaSS9cm8Je8u/ZnovstJpxepUo3NdrMnNb0FL6sIPhhc3xfwKa0a8jp1zQrVVmNOrSm19mM038EdLUa0a8YyoyUoySaa4pxaymnywaObktXUR4V4KxO5lCtq+i+z1OlKWk0o29dJuO71YTf1JR7FnmuK7ykpRcXiSw12rk+R1BdXULKEqlxJRhFOUm+xRSy2cy39wrurVqRWFOc5JclKTePiTwr2tExJnrEamFp9C2sSq069rUeVBqpDujPKkvDeSftMxOmbX9+VKzovgvnan3nlQi/LMvOJruiCvGyr3lau92nToNzfJb6f+Ish2s6pPWrirXr/SqScsco/wx8o4XkdVxRPIm30/lE3/AC4hhlmbM9JK03S6sLiWbmilCinx34y4Qffucc9yjzKzBpyYq5I1ZVW018PalSVZuVVuUm223xbk3lt97ZLejDX/ANS30IVHinXxTlyU2/m5fi6vtkRCbjxi8P1Pk+ZN6Res1lFbanbqUGl2P11bRWdGv/G1u1Fyqx4S974+DRuj561ZrOpejE7jYACEgAAonpO2b/UN650VijXzOPJVM/OQ97z7XcY/R1s58or2CqxzRpYqVOTw+rDzl8Ey29vtm/lLZVIU1mrD5yl/Uin1faWY+a5GP0b7N/J6yj6eO7Wq4qVM9qyurTfhH1c2z0o5X5H38M3pfj+yVkV6UP3Xcf2v9sCVEd6QNOrarp9elY03UqS9HiKxl4qRb7WvUmYcU6vXf1hfb4Zc+F4bKaxT0HQqNxc/RhTm8fWl6SSjBd7bS8ysP2e6t/I1PfT/ADEk1rQtWudPsbK3sqm7TjKdXjDjVc57sPpeqLz7S5Hq5+mSK17R5+rJj7V3OkAvb2eo1Z1bl705ylKT+03n3eonHRHs0tTuJ3VzHNOjwimsqVaS+O7F59pGi/Z7q/8AI1PfT/MXdstoUdm7Slbww3FZm/rVXxlL3/BI55Oetadaz5TipM23Kjtttm3sxeVKUV81Lr0n/wCJv6PjF5j5LmY+yuuy2bu6VwsuMXia50pcJLxxxXekXF0kbKPaW1zaR3rik96muGZJ/Sp5fNcfGKKo/Z7q38jU99P8x3izUyY9Xn7Si9Jrb2bDpO0H9XXX6Tbda3ufnIyXFekazKOe/wCmue8+REbe4nayjO3k4Ti04yTw1JetNdhdex+jVtR06VjtVayioPdhvOPGl2xcXFvEovKz4EL2i6Jb3TZOWk/9VS9SWI1EuTi+EvGPuRGLPWPy7T4/2Xxz8UPLTph1KhBRrQo1X9eUZRb72oyS+CNlttp9bafTLPUpRTqxh86orC9FJ/SSz2Rfwk+RBZ7N31N4nZV0/wClU/KXvsXZzttOtaV5TcZKmlKElhrtzGUX/grzzTFq9Ije3VO19xZzuSHZ/b3UNm4ejs6ilS9UKi34x+7xTj4Zx3Er2v6JKlOUquziUoPi6DeHH+nJ8GvsvDXeV5d6Xcae928oVKb5ShKP+Uaa3x5q/VVNbUlttodur/aWO5fVUqfb6OC3It85cW5ebwR8zbHRbrU5btjb1Kj+zCTXm8YXmyytjOid20o19osNrDjQT3kpLsdSS4P7q4c2+wWyY8Nf+Jitryi13TlsxpcaVTq176SnNdjjZ0/oRa9W9J58G16iI9naT3bTZvV9o72tWjZVHTzuU+MP+KPBP6Xr4y9o+GzHRvfVruj+tbWVOgpKU3JwacY8dzCk+1pLzZzTLSte0zG/P9/hNqTM6iG+n0dek0WChT/6tZuOzrNySzR/Aksc4oqs6lKd2o6PZz1WnSso7tC5bnlLhTS41l3YzlffSM3G5O5mL/usy4/GmX0cbDQ1KzuK2oR/54Sp0s/w0/XVXfvpY+53lb3dpOwqTpXCxOEpRkvtReGdN2trCyhCnbx3YQioxXKKWEvcVd0l7CXN/dK40ag6qqR+cUd1YqRwt55a7Y4/Cxg5O8k9vEmTFqsaYnQ5r36LXqWlZ9Wqt+H9WC4peMP/AELhKCsNi9a02rTrW1jUU6coyjxp9sXnD63Y+zzLdrV9Qq16LoQcKT3HKLUGlBxW8pvOVJPeXDhwjjPEq5VK2v2rMe7vFMxGphIAeAwr3oAAAAAAAAAAAAAAAAAAAAAeYyegBgAAAAAPMHoAAAAAAAAAAAAAAAAAAAAAAAAAAAAAAAAAAAAAAAAAAAAAAAAAAAAAAAAAAAAAAAAAAAAAAAAAAAAAAAAAAAAAAAAAAAAAAAAAAAAAAAAAAAAAAAAAAAAAAAAAAAAAAAAAAAAAAAAAAAAAAAAAAAAAAAAAAAAAAAAAAAAAAAAAAAAAAAAAAAAAAAAAAAAAAAAAAAAAAAAAAAAAAAAAAAAAAAAAAAAAAAAAAAAAAAAAAAAAAAAAAAAAAAAA/9k="/>
          <p:cNvSpPr>
            <a:spLocks noChangeAspect="1" noChangeArrowheads="1"/>
          </p:cNvSpPr>
          <p:nvPr/>
        </p:nvSpPr>
        <p:spPr bwMode="auto">
          <a:xfrm>
            <a:off x="215900" y="-88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1457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 descr="http://www.couponingtodisney.com/wp-content/uploads/2011/01/disney-worl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31718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0" y="4538521"/>
            <a:ext cx="21145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00875" y="5657671"/>
            <a:ext cx="2143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http://www.ask.com/wiki/List_of_Procter_%26_Gamble_brands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60" name="Picture 12" descr="http://t1.gstatic.com/images?q=tbn:ANd9GcRtvdk6lXY168E1gB6efLLNBwq3dvvUOCXcvImIUe4mTi1d7Za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752671"/>
            <a:ext cx="21336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50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3. Pool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competing companies decided to fix prices</a:t>
            </a:r>
          </a:p>
          <a:p>
            <a:r>
              <a:rPr lang="en-US" dirty="0" smtClean="0"/>
              <a:t>Railroads were notorious for this during the late 1800s</a:t>
            </a:r>
            <a:endParaRPr lang="en-US" dirty="0"/>
          </a:p>
        </p:txBody>
      </p:sp>
      <p:pic>
        <p:nvPicPr>
          <p:cNvPr id="3074" name="Picture 2" descr="http://t0.gstatic.com/images?q=tbn:ANd9GcR65POmUiCtOMNQCJknmHysLPDNekv0TDQYRm2HNe5L8sOrmFav_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354" y="1981200"/>
            <a:ext cx="4652342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35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4. Trust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Group of corporations that combine 	under a single board of trustees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66667"/>
            <a:ext cx="5524500" cy="366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0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ritannic Bold" pitchFamily="34" charset="0"/>
              </a:rPr>
              <a:t>5. Holding Company</a:t>
            </a:r>
            <a:endParaRPr lang="en-US" sz="6000" dirty="0">
              <a:latin typeface="Britannic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600200"/>
            <a:ext cx="42672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When companies buy stock in different corporations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would be Berkshire Hathaway which owns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Buffalo News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Geico</a:t>
            </a:r>
            <a:r>
              <a:rPr lang="en-US" dirty="0" smtClean="0"/>
              <a:t> 	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Dairy Queen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  <p:pic>
        <p:nvPicPr>
          <p:cNvPr id="5122" name="Picture 2" descr="http://t3.gstatic.com/images?q=tbn:ANd9GcRo5r3Tcociq8TVEFUkmNmP5Q_0EP3ySOihTgndneiJsUMdNuSxY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Sx5eA95LOwLr5O8splrZMkz4ylbQwAYJC5gG4orUSGFkP_VMo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343400"/>
            <a:ext cx="2495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60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 are individuals who risk large sums of capital ($) in hopes of making enormous profits </a:t>
            </a:r>
          </a:p>
          <a:p>
            <a:r>
              <a:rPr lang="en-US" dirty="0" smtClean="0"/>
              <a:t>Americas biggest entrepreneurs were: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Andrew Carnegie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John D. Rockefeller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JP Morgan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Henry Ford</a:t>
            </a:r>
          </a:p>
        </p:txBody>
      </p:sp>
    </p:spTree>
    <p:extLst>
      <p:ext uri="{BB962C8B-B14F-4D97-AF65-F5344CB8AC3E}">
        <p14:creationId xmlns:p14="http://schemas.microsoft.com/office/powerpoint/2010/main" val="85423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Cornelius Vanderbilt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Railroad tycoon </a:t>
            </a:r>
          </a:p>
          <a:p>
            <a:r>
              <a:rPr lang="en-US" dirty="0" smtClean="0"/>
              <a:t>Began his empire by creating railroads in New York </a:t>
            </a:r>
            <a:endParaRPr lang="en-US" dirty="0"/>
          </a:p>
        </p:txBody>
      </p:sp>
      <p:pic>
        <p:nvPicPr>
          <p:cNvPr id="9218" name="Picture 2" descr="http://t2.gstatic.com/images?q=tbn:ANd9GcQd8zlrqTz46D5sBvR0mGmxgNs2C1BPc-v8vSAQxpbTZttMn1ei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3414"/>
            <a:ext cx="2514600" cy="223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2.gstatic.com/images?q=tbn:ANd9GcQLQsZSJJ4CzmYr6rDV8kPwCQDTYNiw1l-FJ8XnRmKC8bTb3XB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956" y="3638932"/>
            <a:ext cx="4837396" cy="321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32004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www.history.com/shows/men-who-built-america/videos/the-men-who-built-america-competitive-nature#the-men-who-built-america-competitive-nature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D. Rockefeller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Owned Standard Oil Company (90% of the oil refineries)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Destroyed competition by under cutting prices and eliminating competition (horizontal integration)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7170" name="Picture 2" descr="http://t0.gstatic.com/images?q=tbn:ANd9GcQlkPa-PPiiydvmsdDgV4erkWVnkph-jWiSacJeJ2gvOu50TO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2971800" cy="46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3800" y="593467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www.history.com/videos/john-d-rockefeller-oil-money-and-power#john-d-rockefeller-oil-money-and-power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363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Rise of American Industrial Might</vt:lpstr>
      <vt:lpstr>How do Corporations eliminate competition</vt:lpstr>
      <vt:lpstr>2. Conglomerate</vt:lpstr>
      <vt:lpstr>3. Pool</vt:lpstr>
      <vt:lpstr>4. Trust</vt:lpstr>
      <vt:lpstr>5. Holding Company</vt:lpstr>
      <vt:lpstr>Entrepreneurs </vt:lpstr>
      <vt:lpstr>Cornelius Vanderbilt</vt:lpstr>
      <vt:lpstr>John D. Rockefeller</vt:lpstr>
      <vt:lpstr>Andrew Carnegie</vt:lpstr>
      <vt:lpstr>JP Morgan</vt:lpstr>
      <vt:lpstr>Why the wealthy flourished</vt:lpstr>
      <vt:lpstr>Were these men “Robber Barons” or Philanthropists </vt:lpstr>
      <vt:lpstr>What was The Governments role? 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American Industrial Might</dc:title>
  <dc:creator>CPPASD</dc:creator>
  <cp:lastModifiedBy>CPPASD</cp:lastModifiedBy>
  <cp:revision>17</cp:revision>
  <dcterms:created xsi:type="dcterms:W3CDTF">2012-01-29T15:01:48Z</dcterms:created>
  <dcterms:modified xsi:type="dcterms:W3CDTF">2013-01-14T18:13:57Z</dcterms:modified>
</cp:coreProperties>
</file>